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6" r:id="rId5"/>
    <p:sldId id="257" r:id="rId6"/>
    <p:sldId id="258" r:id="rId7"/>
    <p:sldId id="261" r:id="rId8"/>
    <p:sldId id="259" r:id="rId9"/>
    <p:sldId id="262" r:id="rId10"/>
    <p:sldId id="260" r:id="rId11"/>
    <p:sldId id="263" r:id="rId1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F4BFBB7-7E30-4085-9C68-131E907EF91B}" v="1" dt="2023-07-27T04:02:55.199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6357" autoAdjust="0"/>
  </p:normalViewPr>
  <p:slideViewPr>
    <p:cSldViewPr snapToGrid="0">
      <p:cViewPr varScale="1">
        <p:scale>
          <a:sx n="106" d="100"/>
          <a:sy n="106" d="100"/>
        </p:scale>
        <p:origin x="708" y="10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18" Type="http://schemas.microsoft.com/office/2015/10/relationships/revisionInfo" Target="revisionInfo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relle Wheaton" userId="6e1b2b30-480e-4f91-806b-6735d5b9e446" providerId="ADAL" clId="{6F4BFBB7-7E30-4085-9C68-131E907EF91B}"/>
    <pc:docChg chg="custSel modSld">
      <pc:chgData name="Narelle Wheaton" userId="6e1b2b30-480e-4f91-806b-6735d5b9e446" providerId="ADAL" clId="{6F4BFBB7-7E30-4085-9C68-131E907EF91B}" dt="2023-07-27T04:03:04.917" v="18" actId="404"/>
      <pc:docMkLst>
        <pc:docMk/>
      </pc:docMkLst>
      <pc:sldChg chg="modSp mod">
        <pc:chgData name="Narelle Wheaton" userId="6e1b2b30-480e-4f91-806b-6735d5b9e446" providerId="ADAL" clId="{6F4BFBB7-7E30-4085-9C68-131E907EF91B}" dt="2023-07-27T03:53:34.447" v="14" actId="404"/>
        <pc:sldMkLst>
          <pc:docMk/>
          <pc:sldMk cId="55373961" sldId="256"/>
        </pc:sldMkLst>
        <pc:spChg chg="mod">
          <ac:chgData name="Narelle Wheaton" userId="6e1b2b30-480e-4f91-806b-6735d5b9e446" providerId="ADAL" clId="{6F4BFBB7-7E30-4085-9C68-131E907EF91B}" dt="2023-07-27T03:53:34.447" v="14" actId="404"/>
          <ac:spMkLst>
            <pc:docMk/>
            <pc:sldMk cId="55373961" sldId="256"/>
            <ac:spMk id="3" creationId="{7EE0B7D3-C4EA-4791-9A65-C676C4159E90}"/>
          </ac:spMkLst>
        </pc:spChg>
      </pc:sldChg>
      <pc:sldChg chg="delSp mod">
        <pc:chgData name="Narelle Wheaton" userId="6e1b2b30-480e-4f91-806b-6735d5b9e446" providerId="ADAL" clId="{6F4BFBB7-7E30-4085-9C68-131E907EF91B}" dt="2023-07-27T04:02:53.572" v="15" actId="21"/>
        <pc:sldMkLst>
          <pc:docMk/>
          <pc:sldMk cId="1206466568" sldId="260"/>
        </pc:sldMkLst>
        <pc:spChg chg="del">
          <ac:chgData name="Narelle Wheaton" userId="6e1b2b30-480e-4f91-806b-6735d5b9e446" providerId="ADAL" clId="{6F4BFBB7-7E30-4085-9C68-131E907EF91B}" dt="2023-07-27T04:02:53.572" v="15" actId="21"/>
          <ac:spMkLst>
            <pc:docMk/>
            <pc:sldMk cId="1206466568" sldId="260"/>
            <ac:spMk id="2" creationId="{7CD07C5B-B467-48D8-8FD7-76A801337091}"/>
          </ac:spMkLst>
        </pc:spChg>
      </pc:sldChg>
      <pc:sldChg chg="addSp modSp mod">
        <pc:chgData name="Narelle Wheaton" userId="6e1b2b30-480e-4f91-806b-6735d5b9e446" providerId="ADAL" clId="{6F4BFBB7-7E30-4085-9C68-131E907EF91B}" dt="2023-07-27T04:03:04.917" v="18" actId="404"/>
        <pc:sldMkLst>
          <pc:docMk/>
          <pc:sldMk cId="1849796332" sldId="263"/>
        </pc:sldMkLst>
        <pc:spChg chg="add mod">
          <ac:chgData name="Narelle Wheaton" userId="6e1b2b30-480e-4f91-806b-6735d5b9e446" providerId="ADAL" clId="{6F4BFBB7-7E30-4085-9C68-131E907EF91B}" dt="2023-07-27T04:03:04.917" v="18" actId="404"/>
          <ac:spMkLst>
            <pc:docMk/>
            <pc:sldMk cId="1849796332" sldId="263"/>
            <ac:spMk id="2" creationId="{914FEF4B-3391-AFCE-B0D8-AD21C64BE9B6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26B50C-CCF4-41C0-92E8-479C1652754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F15C47B-1E4E-4B2B-B94E-689226FFA8D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17BE8CD-B81D-4C11-BFAB-166F8D24E7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78A641-B970-4D39-A11A-4636CFE7CAFC}" type="datetimeFigureOut">
              <a:rPr lang="en-AU" smtClean="0"/>
              <a:t>27/07/2023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4B0B8B8-B974-4324-A7A8-F879476ADF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4F2B24F-AB81-4CCD-AAD4-E674FC9948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FB437F-8C60-49F8-A017-7422DC60B4D2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2317384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775E03-1950-41CE-B4CC-374C07C544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23C8922-FE34-4B81-9599-D9A4920C627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B2D1890-1D74-4131-897E-BBBEAE4A50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78A641-B970-4D39-A11A-4636CFE7CAFC}" type="datetimeFigureOut">
              <a:rPr lang="en-AU" smtClean="0"/>
              <a:t>27/07/2023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6C80790-B31A-4886-A7AD-90D84E0192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ED87193-7926-4B8B-8F0E-345FA1C64D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FB437F-8C60-49F8-A017-7422DC60B4D2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869448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C747D6F3-3294-4AF7-B9ED-0A88B51E294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46A78FD-6225-410B-938E-F7B3A9505D0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4707FAF-C750-4795-8E12-389DE8B25B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78A641-B970-4D39-A11A-4636CFE7CAFC}" type="datetimeFigureOut">
              <a:rPr lang="en-AU" smtClean="0"/>
              <a:t>27/07/2023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0220F1F-1EE1-4A49-BEBA-D273CF94C5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5F184EA-C7CD-4495-BA4A-E6C304AB7E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FB437F-8C60-49F8-A017-7422DC60B4D2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9991767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BA41D3-9E39-4756-B56E-686D32FBA4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ACD202A-FB3D-44D5-A24B-8A4379A5CF8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16545A9-B244-41F7-8BB8-4A0B9CFEE5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78A641-B970-4D39-A11A-4636CFE7CAFC}" type="datetimeFigureOut">
              <a:rPr lang="en-AU" smtClean="0"/>
              <a:t>27/07/2023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BBCC0FA-89A4-4CC6-9E65-5FF62A8830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567B3DC-43F2-467F-B3BB-05B02A1AC6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FB437F-8C60-49F8-A017-7422DC60B4D2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8618467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76A744-DB71-45F8-A9CE-23CA447F0C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F83ACD6-6BDB-464D-9392-249AD903E71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A5FF3E2-9F27-4572-A7C9-88EB624886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78A641-B970-4D39-A11A-4636CFE7CAFC}" type="datetimeFigureOut">
              <a:rPr lang="en-AU" smtClean="0"/>
              <a:t>27/07/2023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CBE308-3718-4A18-AD46-264CB588CB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D046791-B545-4194-94E3-6057DB4C21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FB437F-8C60-49F8-A017-7422DC60B4D2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9309755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9A5184-51C6-4972-8210-9667C3C23B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24CDD79-F85C-4205-A707-80737B1B1DE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CCFFCDF-C687-4F74-AF73-7BB9CD43338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564FCB2-E68E-4167-816C-C2655EEFAA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78A641-B970-4D39-A11A-4636CFE7CAFC}" type="datetimeFigureOut">
              <a:rPr lang="en-AU" smtClean="0"/>
              <a:t>27/07/2023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CBE3F89-57FC-42AC-97C1-D637029D60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B69236F-CE3D-4891-BEE4-DA2DC286A2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FB437F-8C60-49F8-A017-7422DC60B4D2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2986232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96DAA7-9CCA-4D92-8710-36FE0600DE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88DAEDC-1189-439F-9A09-C88015D17BF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7F1B096-20E4-4A84-8AEB-371EF30809E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77271C7-27ED-4EED-8022-F45D688A2EC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927AB2D-1B6C-4EC9-BBF7-E98500457EB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CBA2174-F0E5-4758-9651-5EBE5207C4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78A641-B970-4D39-A11A-4636CFE7CAFC}" type="datetimeFigureOut">
              <a:rPr lang="en-AU" smtClean="0"/>
              <a:t>27/07/2023</a:t>
            </a:fld>
            <a:endParaRPr lang="en-AU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E02F2F1-E1B4-4EA7-ADFC-952EE692FE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8AE1C65-AEEC-4E45-B97A-FAA80F7A5B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FB437F-8C60-49F8-A017-7422DC60B4D2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4966366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9B987D-6670-4B5F-9511-850466EC78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186F3D0-E6BD-4F58-A3F3-BCB98B246E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78A641-B970-4D39-A11A-4636CFE7CAFC}" type="datetimeFigureOut">
              <a:rPr lang="en-AU" smtClean="0"/>
              <a:t>27/07/2023</a:t>
            </a:fld>
            <a:endParaRPr lang="en-A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7A5036E-19DE-4AB1-9119-2609909D0D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B589CAA-5143-4BC2-9D89-6224D1AB77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FB437F-8C60-49F8-A017-7422DC60B4D2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7773816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A7623CE-09DF-4A33-A69D-0E066059B2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78A641-B970-4D39-A11A-4636CFE7CAFC}" type="datetimeFigureOut">
              <a:rPr lang="en-AU" smtClean="0"/>
              <a:t>27/07/2023</a:t>
            </a:fld>
            <a:endParaRPr lang="en-A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9023417-7AE6-4484-86BF-144F2786A9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5BCB61D-2C5B-44A3-8927-FAAEB2E69F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FB437F-8C60-49F8-A017-7422DC60B4D2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7317308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6BE05E-336B-4A78-A0BE-1EC9866C68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F4C38F3-219F-45B0-A4BC-EE867D77E63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2B119BE-A0A8-4FCF-A04F-FCD4B31C95B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EAFD9F9-42F5-4298-AA3A-07A1D5D69D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78A641-B970-4D39-A11A-4636CFE7CAFC}" type="datetimeFigureOut">
              <a:rPr lang="en-AU" smtClean="0"/>
              <a:t>27/07/2023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3BC4F03-EA10-455D-9EF2-1E4E7A08B7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EFDDCCB-7C0F-4B8B-BC89-27C502B9CF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FB437F-8C60-49F8-A017-7422DC60B4D2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5928343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5A13AF-4BB6-49D9-92E1-3C095809D9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328895B-3212-4D4E-86D0-4538135D3A6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8AEA58-9E2E-4D35-9FDA-E4B124D04EF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10D24E2-A45A-485F-8C80-5F64D84313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78A641-B970-4D39-A11A-4636CFE7CAFC}" type="datetimeFigureOut">
              <a:rPr lang="en-AU" smtClean="0"/>
              <a:t>27/07/2023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1A66139-8039-4455-B66A-C154D8FEA4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11AC1C5-B5CF-41A1-A612-421DBCC28D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FB437F-8C60-49F8-A017-7422DC60B4D2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8479291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5FCD186-5734-4656-BE6F-15DCBA4251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02E8178-FF27-4A1C-AD76-8B577F204FF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E1C3428-0FFB-4DF0-9755-A25E3E2F17B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78A641-B970-4D39-A11A-4636CFE7CAFC}" type="datetimeFigureOut">
              <a:rPr lang="en-AU" smtClean="0"/>
              <a:t>27/07/2023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A714414-DED1-41A6-9F63-97B4E31AD43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208BB47-636D-4036-8DE4-31FB3CF1233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FB437F-8C60-49F8-A017-7422DC60B4D2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8192113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7EE0B7D3-C4EA-4791-9A65-C676C4159E9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157518"/>
            <a:ext cx="9144000" cy="4736288"/>
          </a:xfrm>
        </p:spPr>
        <p:txBody>
          <a:bodyPr>
            <a:normAutofit/>
          </a:bodyPr>
          <a:lstStyle/>
          <a:p>
            <a:r>
              <a:rPr lang="en-AU" sz="2000" dirty="0">
                <a:solidFill>
                  <a:schemeClr val="bg1"/>
                </a:solidFill>
              </a:rPr>
              <a:t>Verse 1</a:t>
            </a:r>
          </a:p>
          <a:p>
            <a:r>
              <a:rPr lang="en-AU" sz="4000" dirty="0">
                <a:solidFill>
                  <a:schemeClr val="bg1"/>
                </a:solidFill>
              </a:rPr>
              <a:t>Lord, I would be available to serve</a:t>
            </a:r>
          </a:p>
          <a:p>
            <a:r>
              <a:rPr lang="en-AU" sz="4000" dirty="0">
                <a:solidFill>
                  <a:schemeClr val="bg1"/>
                </a:solidFill>
              </a:rPr>
              <a:t>Where there is need;</a:t>
            </a:r>
          </a:p>
          <a:p>
            <a:r>
              <a:rPr lang="en-AU" sz="4000" dirty="0">
                <a:solidFill>
                  <a:schemeClr val="bg1"/>
                </a:solidFill>
              </a:rPr>
              <a:t>Despite the cost to reach the lost</a:t>
            </a:r>
          </a:p>
          <a:p>
            <a:r>
              <a:rPr lang="en-AU" sz="4000" dirty="0">
                <a:solidFill>
                  <a:schemeClr val="bg1"/>
                </a:solidFill>
              </a:rPr>
              <a:t>And match my creed with deed;</a:t>
            </a:r>
          </a:p>
          <a:p>
            <a:r>
              <a:rPr lang="en-AU" sz="4000" dirty="0">
                <a:solidFill>
                  <a:schemeClr val="bg1"/>
                </a:solidFill>
              </a:rPr>
              <a:t>Not just by word of mouth alone</a:t>
            </a:r>
          </a:p>
          <a:p>
            <a:r>
              <a:rPr lang="en-AU" sz="4000" dirty="0">
                <a:solidFill>
                  <a:schemeClr val="bg1"/>
                </a:solidFill>
              </a:rPr>
              <a:t>Would make Your glorious message known!</a:t>
            </a:r>
          </a:p>
        </p:txBody>
      </p:sp>
    </p:spTree>
    <p:extLst>
      <p:ext uri="{BB962C8B-B14F-4D97-AF65-F5344CB8AC3E}">
        <p14:creationId xmlns:p14="http://schemas.microsoft.com/office/powerpoint/2010/main" val="5537396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7EE0B7D3-C4EA-4791-9A65-C676C4159E9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947632"/>
            <a:ext cx="9144000" cy="1940788"/>
          </a:xfrm>
        </p:spPr>
        <p:txBody>
          <a:bodyPr>
            <a:normAutofit/>
          </a:bodyPr>
          <a:lstStyle/>
          <a:p>
            <a:r>
              <a:rPr lang="en-AU" dirty="0">
                <a:solidFill>
                  <a:schemeClr val="bg1"/>
                </a:solidFill>
              </a:rPr>
              <a:t>Chorus</a:t>
            </a:r>
          </a:p>
          <a:p>
            <a:r>
              <a:rPr lang="en-AU" sz="4000" dirty="0">
                <a:solidFill>
                  <a:schemeClr val="bg1"/>
                </a:solidFill>
              </a:rPr>
              <a:t>Available I'd ever be,</a:t>
            </a:r>
          </a:p>
          <a:p>
            <a:r>
              <a:rPr lang="en-AU" sz="4000" dirty="0">
                <a:solidFill>
                  <a:schemeClr val="bg1"/>
                </a:solidFill>
              </a:rPr>
              <a:t>To serve You is my destiny!</a:t>
            </a:r>
          </a:p>
        </p:txBody>
      </p:sp>
    </p:spTree>
    <p:extLst>
      <p:ext uri="{BB962C8B-B14F-4D97-AF65-F5344CB8AC3E}">
        <p14:creationId xmlns:p14="http://schemas.microsoft.com/office/powerpoint/2010/main" val="259809929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7EE0B7D3-C4EA-4791-9A65-C676C4159E9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095375"/>
            <a:ext cx="9144000" cy="4453169"/>
          </a:xfrm>
        </p:spPr>
        <p:txBody>
          <a:bodyPr>
            <a:normAutofit/>
          </a:bodyPr>
          <a:lstStyle/>
          <a:p>
            <a:r>
              <a:rPr lang="en-AU" dirty="0">
                <a:solidFill>
                  <a:schemeClr val="bg1"/>
                </a:solidFill>
              </a:rPr>
              <a:t>Verse 2.</a:t>
            </a:r>
          </a:p>
          <a:p>
            <a:r>
              <a:rPr lang="en-AU" sz="4000" dirty="0">
                <a:solidFill>
                  <a:schemeClr val="bg1"/>
                </a:solidFill>
              </a:rPr>
              <a:t>Lord, I would be available to do Your holy will,</a:t>
            </a:r>
          </a:p>
          <a:p>
            <a:r>
              <a:rPr lang="en-AU" sz="4000" dirty="0">
                <a:solidFill>
                  <a:schemeClr val="bg1"/>
                </a:solidFill>
              </a:rPr>
              <a:t>Not seeking ease if I may please</a:t>
            </a:r>
          </a:p>
          <a:p>
            <a:r>
              <a:rPr lang="en-AU" sz="4000" dirty="0">
                <a:solidFill>
                  <a:schemeClr val="bg1"/>
                </a:solidFill>
              </a:rPr>
              <a:t>The one who calls me still.</a:t>
            </a:r>
          </a:p>
          <a:p>
            <a:r>
              <a:rPr lang="en-AU" sz="4000" dirty="0">
                <a:solidFill>
                  <a:schemeClr val="bg1"/>
                </a:solidFill>
              </a:rPr>
              <a:t>The going may sometimes be rough</a:t>
            </a:r>
          </a:p>
          <a:p>
            <a:r>
              <a:rPr lang="en-AU" sz="4000" dirty="0">
                <a:solidFill>
                  <a:schemeClr val="bg1"/>
                </a:solidFill>
              </a:rPr>
              <a:t>But then Your grace will be enough.</a:t>
            </a:r>
          </a:p>
        </p:txBody>
      </p:sp>
    </p:spTree>
    <p:extLst>
      <p:ext uri="{BB962C8B-B14F-4D97-AF65-F5344CB8AC3E}">
        <p14:creationId xmlns:p14="http://schemas.microsoft.com/office/powerpoint/2010/main" val="428523133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7EE0B7D3-C4EA-4791-9A65-C676C4159E9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947632"/>
            <a:ext cx="9144000" cy="1940788"/>
          </a:xfrm>
        </p:spPr>
        <p:txBody>
          <a:bodyPr>
            <a:normAutofit/>
          </a:bodyPr>
          <a:lstStyle/>
          <a:p>
            <a:r>
              <a:rPr lang="en-AU" dirty="0">
                <a:solidFill>
                  <a:schemeClr val="bg1"/>
                </a:solidFill>
              </a:rPr>
              <a:t>Chorus</a:t>
            </a:r>
          </a:p>
          <a:p>
            <a:r>
              <a:rPr lang="en-AU" sz="4000" dirty="0">
                <a:solidFill>
                  <a:schemeClr val="bg1"/>
                </a:solidFill>
              </a:rPr>
              <a:t>Available I'd ever be,</a:t>
            </a:r>
          </a:p>
          <a:p>
            <a:r>
              <a:rPr lang="en-AU" sz="4000" dirty="0">
                <a:solidFill>
                  <a:schemeClr val="bg1"/>
                </a:solidFill>
              </a:rPr>
              <a:t>To serve You is my destiny!</a:t>
            </a:r>
          </a:p>
        </p:txBody>
      </p:sp>
    </p:spTree>
    <p:extLst>
      <p:ext uri="{BB962C8B-B14F-4D97-AF65-F5344CB8AC3E}">
        <p14:creationId xmlns:p14="http://schemas.microsoft.com/office/powerpoint/2010/main" val="219823433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7EE0B7D3-C4EA-4791-9A65-C676C4159E9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095375"/>
            <a:ext cx="9144000" cy="4426536"/>
          </a:xfrm>
        </p:spPr>
        <p:txBody>
          <a:bodyPr>
            <a:normAutofit/>
          </a:bodyPr>
          <a:lstStyle/>
          <a:p>
            <a:r>
              <a:rPr lang="en-AU" dirty="0">
                <a:solidFill>
                  <a:schemeClr val="bg1"/>
                </a:solidFill>
              </a:rPr>
              <a:t>Verse 3.</a:t>
            </a:r>
          </a:p>
          <a:p>
            <a:r>
              <a:rPr lang="en-AU" sz="4000" dirty="0">
                <a:solidFill>
                  <a:schemeClr val="bg1"/>
                </a:solidFill>
              </a:rPr>
              <a:t>Lord, I would be available with all that I possess</a:t>
            </a:r>
          </a:p>
          <a:p>
            <a:r>
              <a:rPr lang="en-AU" sz="4000" dirty="0">
                <a:solidFill>
                  <a:schemeClr val="bg1"/>
                </a:solidFill>
              </a:rPr>
              <a:t>To walk the road and share the load</a:t>
            </a:r>
          </a:p>
          <a:p>
            <a:r>
              <a:rPr lang="en-AU" sz="4000" dirty="0">
                <a:solidFill>
                  <a:schemeClr val="bg1"/>
                </a:solidFill>
              </a:rPr>
              <a:t>With those I seek to bless.</a:t>
            </a:r>
          </a:p>
          <a:p>
            <a:r>
              <a:rPr lang="en-AU" sz="4000" dirty="0">
                <a:solidFill>
                  <a:schemeClr val="bg1"/>
                </a:solidFill>
              </a:rPr>
              <a:t>Your love incarnate in my life</a:t>
            </a:r>
          </a:p>
          <a:p>
            <a:r>
              <a:rPr lang="en-AU" sz="4000" dirty="0">
                <a:solidFill>
                  <a:schemeClr val="bg1"/>
                </a:solidFill>
              </a:rPr>
              <a:t>Will overcome where there is strife.</a:t>
            </a:r>
          </a:p>
        </p:txBody>
      </p:sp>
    </p:spTree>
    <p:extLst>
      <p:ext uri="{BB962C8B-B14F-4D97-AF65-F5344CB8AC3E}">
        <p14:creationId xmlns:p14="http://schemas.microsoft.com/office/powerpoint/2010/main" val="393666393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7EE0B7D3-C4EA-4791-9A65-C676C4159E9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947632"/>
            <a:ext cx="9144000" cy="1940788"/>
          </a:xfrm>
        </p:spPr>
        <p:txBody>
          <a:bodyPr>
            <a:normAutofit/>
          </a:bodyPr>
          <a:lstStyle/>
          <a:p>
            <a:r>
              <a:rPr lang="en-AU" dirty="0">
                <a:solidFill>
                  <a:schemeClr val="bg1"/>
                </a:solidFill>
              </a:rPr>
              <a:t>Chorus</a:t>
            </a:r>
          </a:p>
          <a:p>
            <a:r>
              <a:rPr lang="en-AU" sz="4000" dirty="0">
                <a:solidFill>
                  <a:schemeClr val="bg1"/>
                </a:solidFill>
              </a:rPr>
              <a:t>Available I'd ever be,</a:t>
            </a:r>
          </a:p>
          <a:p>
            <a:r>
              <a:rPr lang="en-AU" sz="4000" dirty="0">
                <a:solidFill>
                  <a:schemeClr val="bg1"/>
                </a:solidFill>
              </a:rPr>
              <a:t>To serve You is my destiny!</a:t>
            </a:r>
          </a:p>
        </p:txBody>
      </p:sp>
    </p:spTree>
    <p:extLst>
      <p:ext uri="{BB962C8B-B14F-4D97-AF65-F5344CB8AC3E}">
        <p14:creationId xmlns:p14="http://schemas.microsoft.com/office/powerpoint/2010/main" val="416638173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7EE0B7D3-C4EA-4791-9A65-C676C4159E9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095375"/>
            <a:ext cx="9144000" cy="4355514"/>
          </a:xfrm>
        </p:spPr>
        <p:txBody>
          <a:bodyPr>
            <a:normAutofit/>
          </a:bodyPr>
          <a:lstStyle/>
          <a:p>
            <a:r>
              <a:rPr lang="en-AU" dirty="0">
                <a:solidFill>
                  <a:schemeClr val="bg1"/>
                </a:solidFill>
              </a:rPr>
              <a:t>Verse 4.</a:t>
            </a:r>
          </a:p>
          <a:p>
            <a:r>
              <a:rPr lang="en-AU" sz="4000" dirty="0">
                <a:solidFill>
                  <a:schemeClr val="bg1"/>
                </a:solidFill>
              </a:rPr>
              <a:t>Lord, I would be available to follow in Your ways.</a:t>
            </a:r>
          </a:p>
          <a:p>
            <a:r>
              <a:rPr lang="en-AU" sz="4000" dirty="0">
                <a:solidFill>
                  <a:schemeClr val="bg1"/>
                </a:solidFill>
              </a:rPr>
              <a:t>For You I'll live and gladly give</a:t>
            </a:r>
          </a:p>
          <a:p>
            <a:r>
              <a:rPr lang="en-AU" sz="4000" dirty="0">
                <a:solidFill>
                  <a:schemeClr val="bg1"/>
                </a:solidFill>
              </a:rPr>
              <a:t>My residue of days.</a:t>
            </a:r>
          </a:p>
          <a:p>
            <a:r>
              <a:rPr lang="en-AU" sz="4000" dirty="0">
                <a:solidFill>
                  <a:schemeClr val="bg1"/>
                </a:solidFill>
              </a:rPr>
              <a:t>The “where” and “when” I leave to You</a:t>
            </a:r>
          </a:p>
          <a:p>
            <a:r>
              <a:rPr lang="en-AU" sz="4000" dirty="0">
                <a:solidFill>
                  <a:schemeClr val="bg1"/>
                </a:solidFill>
              </a:rPr>
              <a:t>And dare to claim Your promise true.</a:t>
            </a:r>
          </a:p>
        </p:txBody>
      </p:sp>
    </p:spTree>
    <p:extLst>
      <p:ext uri="{BB962C8B-B14F-4D97-AF65-F5344CB8AC3E}">
        <p14:creationId xmlns:p14="http://schemas.microsoft.com/office/powerpoint/2010/main" val="120646656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7EE0B7D3-C4EA-4791-9A65-C676C4159E9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947632"/>
            <a:ext cx="9144000" cy="1940788"/>
          </a:xfrm>
        </p:spPr>
        <p:txBody>
          <a:bodyPr>
            <a:normAutofit/>
          </a:bodyPr>
          <a:lstStyle/>
          <a:p>
            <a:r>
              <a:rPr lang="en-AU" dirty="0">
                <a:solidFill>
                  <a:schemeClr val="bg1"/>
                </a:solidFill>
              </a:rPr>
              <a:t>Chorus</a:t>
            </a:r>
          </a:p>
          <a:p>
            <a:r>
              <a:rPr lang="en-AU" sz="4000" dirty="0">
                <a:solidFill>
                  <a:schemeClr val="bg1"/>
                </a:solidFill>
              </a:rPr>
              <a:t>Available I'd ever be,</a:t>
            </a:r>
          </a:p>
          <a:p>
            <a:r>
              <a:rPr lang="en-AU" sz="4000" dirty="0">
                <a:solidFill>
                  <a:schemeClr val="bg1"/>
                </a:solidFill>
              </a:rPr>
              <a:t>To serve You is my destiny!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914FEF4B-3391-AFCE-B0D8-AD21C64BE9B6}"/>
              </a:ext>
            </a:extLst>
          </p:cNvPr>
          <p:cNvSpPr/>
          <p:nvPr/>
        </p:nvSpPr>
        <p:spPr>
          <a:xfrm>
            <a:off x="384699" y="5816908"/>
            <a:ext cx="6096000" cy="7848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AU" sz="900" b="0" i="0" dirty="0">
                <a:solidFill>
                  <a:schemeClr val="bg1"/>
                </a:solidFill>
                <a:effectLst/>
                <a:latin typeface="akagi_probook"/>
              </a:rPr>
              <a:t>CCLI Song # 7102135</a:t>
            </a:r>
          </a:p>
          <a:p>
            <a:r>
              <a:rPr lang="en-AU" sz="900" b="0" i="0" dirty="0">
                <a:solidFill>
                  <a:schemeClr val="bg1"/>
                </a:solidFill>
                <a:effectLst/>
                <a:latin typeface="akagi_probook"/>
              </a:rPr>
              <a:t>Wesley Harris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AU" sz="900" b="0" i="0" dirty="0">
                <a:solidFill>
                  <a:schemeClr val="bg1"/>
                </a:solidFill>
                <a:effectLst/>
                <a:latin typeface="akagi_probook"/>
              </a:rPr>
              <a:t>© Salvationist Publishing &amp; Supplies Ltd. (Admin. by </a:t>
            </a:r>
            <a:r>
              <a:rPr lang="en-AU" sz="900" b="0" i="0" dirty="0" err="1">
                <a:solidFill>
                  <a:schemeClr val="bg1"/>
                </a:solidFill>
                <a:effectLst/>
                <a:latin typeface="akagi_probook"/>
              </a:rPr>
              <a:t>CopyCare</a:t>
            </a:r>
            <a:r>
              <a:rPr lang="en-AU" sz="900" b="0" i="0" dirty="0">
                <a:solidFill>
                  <a:schemeClr val="bg1"/>
                </a:solidFill>
                <a:effectLst/>
                <a:latin typeface="akagi_probook"/>
              </a:rPr>
              <a:t> Pacific Pty. Ltd.)</a:t>
            </a:r>
          </a:p>
          <a:p>
            <a:r>
              <a:rPr lang="en-AU" sz="900" b="0" i="1" dirty="0">
                <a:solidFill>
                  <a:schemeClr val="bg1"/>
                </a:solidFill>
                <a:effectLst/>
                <a:latin typeface="akagi_probook"/>
              </a:rPr>
              <a:t>For use solely with the </a:t>
            </a:r>
            <a:r>
              <a:rPr lang="en-AU" sz="900" b="0" i="1" dirty="0" err="1">
                <a:solidFill>
                  <a:schemeClr val="bg1"/>
                </a:solidFill>
                <a:effectLst/>
                <a:latin typeface="akagi_probook"/>
              </a:rPr>
              <a:t>SongSelect</a:t>
            </a:r>
            <a:r>
              <a:rPr lang="en-AU" sz="900" b="0" i="1" dirty="0">
                <a:solidFill>
                  <a:schemeClr val="bg1"/>
                </a:solidFill>
                <a:effectLst/>
                <a:latin typeface="akagi_probook"/>
              </a:rPr>
              <a:t>® </a:t>
            </a:r>
            <a:r>
              <a:rPr lang="en-AU" sz="900" b="0" i="1" u="none" strike="noStrike" dirty="0">
                <a:solidFill>
                  <a:schemeClr val="bg1"/>
                </a:solidFill>
                <a:effectLst/>
                <a:latin typeface="akagi_probook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Terms of Use</a:t>
            </a:r>
            <a:r>
              <a:rPr lang="en-AU" sz="900" b="0" i="1" dirty="0">
                <a:solidFill>
                  <a:schemeClr val="bg1"/>
                </a:solidFill>
                <a:effectLst/>
                <a:latin typeface="akagi_probook"/>
              </a:rPr>
              <a:t>. All rights reserved. </a:t>
            </a:r>
            <a:r>
              <a:rPr lang="en-AU" sz="900" b="0" i="1" u="none" strike="noStrike" dirty="0">
                <a:solidFill>
                  <a:schemeClr val="bg1"/>
                </a:solidFill>
                <a:effectLst/>
                <a:latin typeface="akagi_probook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www.ccli.com</a:t>
            </a:r>
            <a:endParaRPr lang="en-AU" sz="900" b="0" i="1" dirty="0">
              <a:solidFill>
                <a:schemeClr val="bg1"/>
              </a:solidFill>
              <a:effectLst/>
              <a:latin typeface="akagi_probook"/>
            </a:endParaRPr>
          </a:p>
          <a:p>
            <a:r>
              <a:rPr lang="en-AU" sz="900" b="0" i="0" dirty="0">
                <a:solidFill>
                  <a:schemeClr val="bg1"/>
                </a:solidFill>
                <a:effectLst/>
                <a:latin typeface="akagi_probook"/>
              </a:rPr>
              <a:t>CCLI Licence #</a:t>
            </a:r>
          </a:p>
        </p:txBody>
      </p:sp>
    </p:spTree>
    <p:extLst>
      <p:ext uri="{BB962C8B-B14F-4D97-AF65-F5344CB8AC3E}">
        <p14:creationId xmlns:p14="http://schemas.microsoft.com/office/powerpoint/2010/main" val="184979633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AA3B8A31BF47645939CF4F77AC145BF" ma:contentTypeVersion="14" ma:contentTypeDescription="Create a new document." ma:contentTypeScope="" ma:versionID="f05a36c4ccd651975b60da834bbe3f98">
  <xsd:schema xmlns:xsd="http://www.w3.org/2001/XMLSchema" xmlns:xs="http://www.w3.org/2001/XMLSchema" xmlns:p="http://schemas.microsoft.com/office/2006/metadata/properties" xmlns:ns3="aff287b8-858f-4274-a27e-08f01ffb19cf" xmlns:ns4="db8f1ef4-9c0d-4a76-b922-c93a65534649" targetNamespace="http://schemas.microsoft.com/office/2006/metadata/properties" ma:root="true" ma:fieldsID="2e245925b6d8e4cb939dfa73d7e193e6" ns3:_="" ns4:_="">
    <xsd:import namespace="aff287b8-858f-4274-a27e-08f01ffb19cf"/>
    <xsd:import namespace="db8f1ef4-9c0d-4a76-b922-c93a65534649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DateTaken" minOccurs="0"/>
                <xsd:element ref="ns4:MediaServiceAutoKeyPoints" minOccurs="0"/>
                <xsd:element ref="ns4:MediaServiceKeyPoints" minOccurs="0"/>
                <xsd:element ref="ns4:MediaServiceAutoTags" minOccurs="0"/>
                <xsd:element ref="ns4:MediaServiceGenerationTime" minOccurs="0"/>
                <xsd:element ref="ns4:MediaServiceEventHashCode" minOccurs="0"/>
                <xsd:element ref="ns4:MediaServiceLocation" minOccurs="0"/>
                <xsd:element ref="ns4:MediaServiceOCR" minOccurs="0"/>
                <xsd:element ref="ns4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ff287b8-858f-4274-a27e-08f01ffb19cf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Sharing Hint Hash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b8f1ef4-9c0d-4a76-b922-c93a6553464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KeyPoints" ma:index="14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5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6" nillable="true" ma:displayName="Tags" ma:internalName="MediaServiceAutoTags" ma:readOnly="true">
      <xsd:simpleType>
        <xsd:restriction base="dms:Text"/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ServiceOCR" ma:index="20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LengthInSeconds" ma:index="21" nillable="true" ma:displayName="Length (seconds)" ma:internalName="MediaLengthInSeconds" ma:readOnly="tru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0BD30896-B20B-4E27-9660-FB9AC6334884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40BE8913-9337-46A0-B25C-76C913938C7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aff287b8-858f-4274-a27e-08f01ffb19cf"/>
    <ds:schemaRef ds:uri="db8f1ef4-9c0d-4a76-b922-c93a6553464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8468131B-E5C9-4BD7-A03D-D113553B48FA}">
  <ds:schemaRefs>
    <ds:schemaRef ds:uri="http://schemas.microsoft.com/office/2006/metadata/properties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273</Words>
  <Application>Microsoft Office PowerPoint</Application>
  <PresentationFormat>Widescreen</PresentationFormat>
  <Paragraphs>42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3" baseType="lpstr">
      <vt:lpstr>akagi_probook</vt:lpstr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Narelle Wheaton</dc:creator>
  <cp:lastModifiedBy>Narelle Wheaton</cp:lastModifiedBy>
  <cp:revision>2</cp:revision>
  <dcterms:created xsi:type="dcterms:W3CDTF">2022-03-10T07:49:28Z</dcterms:created>
  <dcterms:modified xsi:type="dcterms:W3CDTF">2023-07-27T04:03:15Z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0x0101000AA3B8A31BF47645939CF4F77AC145BF</vt:lpwstr>
  </property>
</Properties>
</file>